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5" r:id="rId6"/>
    <p:sldId id="260" r:id="rId7"/>
    <p:sldId id="263" r:id="rId8"/>
    <p:sldId id="264" r:id="rId9"/>
    <p:sldId id="262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35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5937146-514F-4FB1-BABD-1BC0FE0FEA8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A8CB25-D3CC-4B64-90F8-7E282635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fire reporting program for BLM, NPS, USFS, State of AK</a:t>
            </a:r>
          </a:p>
          <a:p>
            <a:r>
              <a:rPr lang="en-US" dirty="0"/>
              <a:t>One fire report per incident  YAY</a:t>
            </a:r>
          </a:p>
          <a:p>
            <a:endParaRPr lang="en-US" dirty="0"/>
          </a:p>
          <a:p>
            <a:r>
              <a:rPr lang="en-US" dirty="0"/>
              <a:t>Explain that FWS graciously participated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 Alarms do need to be certified and you have to filter for them.</a:t>
            </a:r>
          </a:p>
          <a:p>
            <a:endParaRPr lang="en-US" dirty="0"/>
          </a:p>
          <a:p>
            <a:r>
              <a:rPr lang="en-US" dirty="0"/>
              <a:t>Some bugs but overall develops fixed (causes overwriting issues, date/time conflicts)</a:t>
            </a:r>
          </a:p>
          <a:p>
            <a:endParaRPr lang="en-US" dirty="0"/>
          </a:p>
          <a:p>
            <a:r>
              <a:rPr lang="en-US" dirty="0"/>
              <a:t>System integration significant time savings (no retyping) but cause issues if users are not aware( use of collector, duplicate </a:t>
            </a:r>
            <a:r>
              <a:rPr lang="en-US" dirty="0" err="1"/>
              <a:t>WIldCAD</a:t>
            </a:r>
            <a:r>
              <a:rPr lang="en-US" dirty="0"/>
              <a:t> incidents) as well as issues with category differences (fuels, causes,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New processes (people forgot to include the DM 620 or all affected jurisdictions, FMOS </a:t>
            </a:r>
            <a:r>
              <a:rPr lang="en-US" dirty="0" err="1"/>
              <a:t>certifiying</a:t>
            </a:r>
            <a:r>
              <a:rPr lang="en-US" dirty="0"/>
              <a:t> wrong fires)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CB25-D3CC-4B64-90F8-7E282635B2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79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3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0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93C20D-B99E-4D91-9D37-DE1EE715A7B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81A0-440E-48B4-9D5C-0530FF44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5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humphre@blm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67DA-341D-4D9A-8B63-AA6D75AA3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02895"/>
            <a:ext cx="8825658" cy="3329581"/>
          </a:xfrm>
        </p:spPr>
        <p:txBody>
          <a:bodyPr/>
          <a:lstStyle/>
          <a:p>
            <a:r>
              <a:rPr lang="en-US" dirty="0" err="1"/>
              <a:t>InFORM</a:t>
            </a:r>
            <a:br>
              <a:rPr lang="en-US" dirty="0"/>
            </a:br>
            <a:r>
              <a:rPr lang="en-US" sz="3600" dirty="0"/>
              <a:t>Interagency Fire Occurrence Reporting 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C68B3-FB3F-4B48-B853-87DAAB75F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60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3028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8BAE-04B1-4C20-9F09-0612D5F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How did it go?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D2B6-D3A1-4041-9A43-55890AE6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18538"/>
          </a:xfrm>
        </p:spPr>
        <p:txBody>
          <a:bodyPr>
            <a:normAutofit/>
          </a:bodyPr>
          <a:lstStyle/>
          <a:p>
            <a:r>
              <a:rPr lang="en-US" sz="3200"/>
              <a:t>Completed and Certified 397 incidents (Wildfires and False Alarms) in 2020.</a:t>
            </a:r>
          </a:p>
          <a:p>
            <a:r>
              <a:rPr lang="en-US" sz="3200"/>
              <a:t>Agile development meant program changed.</a:t>
            </a:r>
          </a:p>
          <a:p>
            <a:r>
              <a:rPr lang="en-US" sz="3200"/>
              <a:t>System integration was new.</a:t>
            </a:r>
          </a:p>
          <a:p>
            <a:r>
              <a:rPr lang="en-US" sz="3200"/>
              <a:t>New business practices to learn.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1A4B-0C77-4F53-A3DD-E760A056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71" y="2396512"/>
            <a:ext cx="8825657" cy="1915647"/>
          </a:xfrm>
        </p:spPr>
        <p:txBody>
          <a:bodyPr/>
          <a:lstStyle/>
          <a:p>
            <a:pPr algn="ctr"/>
            <a:r>
              <a:rPr lang="en-US" sz="9600" dirty="0"/>
              <a:t>New for 2021</a:t>
            </a:r>
          </a:p>
        </p:txBody>
      </p:sp>
    </p:spTree>
    <p:extLst>
      <p:ext uri="{BB962C8B-B14F-4D97-AF65-F5344CB8AC3E}">
        <p14:creationId xmlns:p14="http://schemas.microsoft.com/office/powerpoint/2010/main" val="32239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46A-D8DC-49F1-8266-94167BE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Ownership Breakdown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8D369B-AA4D-456A-8EFE-F1899331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132" y="1697957"/>
            <a:ext cx="8854679" cy="4638675"/>
          </a:xfrm>
        </p:spPr>
      </p:pic>
    </p:spTree>
    <p:extLst>
      <p:ext uri="{BB962C8B-B14F-4D97-AF65-F5344CB8AC3E}">
        <p14:creationId xmlns:p14="http://schemas.microsoft.com/office/powerpoint/2010/main" val="33436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A9C8-5409-4E39-A26E-CF0D6138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Fire Reporting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2C43-2CD4-4CA2-9270-57B51AAC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0900"/>
            <a:ext cx="8946541" cy="3477025"/>
          </a:xfrm>
        </p:spPr>
        <p:txBody>
          <a:bodyPr/>
          <a:lstStyle/>
          <a:p>
            <a:r>
              <a:rPr lang="en-US" sz="4000" dirty="0"/>
              <a:t>Should prohibit some of the overwriting that occurred last year.</a:t>
            </a:r>
          </a:p>
          <a:p>
            <a:r>
              <a:rPr lang="en-US" sz="4000" dirty="0"/>
              <a:t>HOWEVER, this is new so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6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A8A9C8-2F26-4F1E-BB65-73894CC24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610" y="1443912"/>
            <a:ext cx="6819485" cy="51330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B9E06-D514-4A17-B13F-3675D8A5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Sharepoint</a:t>
            </a:r>
            <a:r>
              <a:rPr lang="en-US" sz="6000" dirty="0"/>
              <a:t> Site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1B37A0-41FD-4729-B124-70C7586012B8}"/>
              </a:ext>
            </a:extLst>
          </p:cNvPr>
          <p:cNvSpPr/>
          <p:nvPr/>
        </p:nvSpPr>
        <p:spPr>
          <a:xfrm rot="943611">
            <a:off x="3176338" y="4186989"/>
            <a:ext cx="521207" cy="210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421A-22D4-4B1C-8932-4A5465FB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964614" cy="1090332"/>
          </a:xfrm>
        </p:spPr>
        <p:txBody>
          <a:bodyPr/>
          <a:lstStyle/>
          <a:p>
            <a:r>
              <a:rPr lang="en-US" dirty="0"/>
              <a:t>Available on website as well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1C4B0-FA14-42B7-ABCB-9FAD0B6D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72" y="1274230"/>
            <a:ext cx="9215438" cy="506543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A01C555B-57EC-48C1-B07C-BC2CCCD14CE6}"/>
              </a:ext>
            </a:extLst>
          </p:cNvPr>
          <p:cNvSpPr/>
          <p:nvPr/>
        </p:nvSpPr>
        <p:spPr>
          <a:xfrm rot="3298775">
            <a:off x="1708483" y="5149513"/>
            <a:ext cx="176463" cy="387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3A8E3BB-FBCF-4AF0-B347-BAE087B3B3A7}"/>
              </a:ext>
            </a:extLst>
          </p:cNvPr>
          <p:cNvSpPr/>
          <p:nvPr/>
        </p:nvSpPr>
        <p:spPr>
          <a:xfrm rot="17773712">
            <a:off x="6949903" y="3874165"/>
            <a:ext cx="176463" cy="387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A2AC925-FFD0-44F1-A0E5-1654803F01D6}"/>
              </a:ext>
            </a:extLst>
          </p:cNvPr>
          <p:cNvSpPr/>
          <p:nvPr/>
        </p:nvSpPr>
        <p:spPr>
          <a:xfrm rot="16200000">
            <a:off x="7162801" y="4305828"/>
            <a:ext cx="176463" cy="387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9107-DACA-4537-A1D1-C75D9F50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6" y="243168"/>
            <a:ext cx="9404723" cy="1400530"/>
          </a:xfrm>
        </p:spPr>
        <p:txBody>
          <a:bodyPr/>
          <a:lstStyle/>
          <a:p>
            <a:r>
              <a:rPr lang="en-US" dirty="0"/>
              <a:t>Required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625-3FEE-4365-B70B-0CCDAF09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51" y="1180127"/>
            <a:ext cx="3601549" cy="4239598"/>
          </a:xfrm>
        </p:spPr>
        <p:txBody>
          <a:bodyPr>
            <a:normAutofit/>
          </a:bodyPr>
          <a:lstStyle/>
          <a:p>
            <a:r>
              <a:rPr lang="en-US" sz="2400" dirty="0"/>
              <a:t>Report is due to Certifier(s)and DM620 rep (if applicable) 15 days after fire is called out.</a:t>
            </a:r>
          </a:p>
          <a:p>
            <a:r>
              <a:rPr lang="en-US" sz="2400" dirty="0"/>
              <a:t>Report is required to be Certified 30 days after fire is called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A58E0-D4EA-4941-8F48-684E4D12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01" y="1180127"/>
            <a:ext cx="7625728" cy="49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41D2-8CDE-4CFD-AE28-76CFC5EB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030" y="2143132"/>
            <a:ext cx="7108372" cy="1503273"/>
          </a:xfrm>
        </p:spPr>
        <p:txBody>
          <a:bodyPr/>
          <a:lstStyle/>
          <a:p>
            <a:pPr algn="ctr"/>
            <a:r>
              <a:rPr lang="en-US" sz="10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BBAB-FB48-41A4-917F-E2D09236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086" y="5006384"/>
            <a:ext cx="4408716" cy="1730828"/>
          </a:xfrm>
        </p:spPr>
        <p:txBody>
          <a:bodyPr/>
          <a:lstStyle/>
          <a:p>
            <a:r>
              <a:rPr lang="en-US" sz="3000" dirty="0"/>
              <a:t>Jennifer Humphrey, </a:t>
            </a:r>
            <a:r>
              <a:rPr lang="en-US" sz="3000" dirty="0">
                <a:hlinkClick r:id="rId3"/>
              </a:rPr>
              <a:t>jhumphre@blm.gov</a:t>
            </a:r>
            <a:r>
              <a:rPr lang="en-US" sz="3000" dirty="0"/>
              <a:t>       907-356-5690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1437</TotalTime>
  <Words>251</Words>
  <Application>Microsoft Office PowerPoint</Application>
  <PresentationFormat>Widescreen</PresentationFormat>
  <Paragraphs>38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InFORM Interagency Fire Occurrence Reporting Modules</vt:lpstr>
      <vt:lpstr>How did it go?</vt:lpstr>
      <vt:lpstr>New for 2021</vt:lpstr>
      <vt:lpstr>Ownership Breakdown</vt:lpstr>
      <vt:lpstr>Fire Reporting ADS</vt:lpstr>
      <vt:lpstr>Sharepoint Site</vt:lpstr>
      <vt:lpstr>Available on website as well</vt:lpstr>
      <vt:lpstr>Required timelines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 Interagency Fire Occurrence Reporting Modules</dc:title>
  <dc:creator>Humphrey, Jennifer S</dc:creator>
  <cp:lastModifiedBy>Humphrey, Jennifer S</cp:lastModifiedBy>
  <cp:revision>19</cp:revision>
  <cp:lastPrinted>2021-03-26T15:22:31Z</cp:lastPrinted>
  <dcterms:created xsi:type="dcterms:W3CDTF">2021-03-25T22:34:57Z</dcterms:created>
  <dcterms:modified xsi:type="dcterms:W3CDTF">2021-04-01T23:57:06Z</dcterms:modified>
</cp:coreProperties>
</file>